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Barlow" panose="00000500000000000000" pitchFamily="2" charset="0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1973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7246" y="649962"/>
            <a:ext cx="7489508" cy="1313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24x7 HealthCare – Android App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827246" y="2317790"/>
            <a:ext cx="7489508" cy="756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Welcome to the presentation on the 24x7 HealthCare Android App. This project explores developing a mobile healthcare service. 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27246" y="3339941"/>
            <a:ext cx="748950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 Stackmob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27246" y="3983950"/>
            <a:ext cx="748950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Miruthula s.k 22bce1949 CSE (core) Btech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27246" y="4627959"/>
            <a:ext cx="748950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Rohith.s 22bce1872 CSE (core) Btech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27246" y="5271968"/>
            <a:ext cx="748950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Yaswanth sai.D 22BCE1882 CSE (core) Btech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27246" y="5915978"/>
            <a:ext cx="748950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Guduri Dhanush 22BCI0223 CSE (Information Security) Btech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827246" y="6559987"/>
            <a:ext cx="748950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Madhav Aithagani 22bds0031 CSE (Data science) Btech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827246" y="7203996"/>
            <a:ext cx="748950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D.Yaswanth Sai 22BCI0215 CSE (Information security) Btech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3175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Scope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191131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app currently operates offline. Future enhancements will extend its capabilities significantly.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584013"/>
            <a:ext cx="617220" cy="61722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350984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Cloud Sync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864037" y="4000857"/>
            <a:ext cx="40950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Firebase for real-time backup.</a:t>
            </a:r>
            <a:endParaRPr lang="en-US" sz="19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682" y="2584013"/>
            <a:ext cx="617220" cy="61722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67682" y="350984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Notifications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5267682" y="4000857"/>
            <a:ext cx="40950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Appointments and test results.</a:t>
            </a:r>
            <a:endParaRPr lang="en-US" sz="19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1328" y="2584013"/>
            <a:ext cx="617220" cy="61722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1328" y="350984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UPI Payments</a:t>
            </a:r>
            <a:endParaRPr lang="en-US" sz="2150" dirty="0"/>
          </a:p>
        </p:txBody>
      </p:sp>
      <p:sp>
        <p:nvSpPr>
          <p:cNvPr id="12" name="Text 7"/>
          <p:cNvSpPr/>
          <p:nvPr/>
        </p:nvSpPr>
        <p:spPr>
          <a:xfrm>
            <a:off x="9671328" y="4000857"/>
            <a:ext cx="40950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 for test orders.</a:t>
            </a:r>
            <a:endParaRPr lang="en-US" sz="19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037" y="5013127"/>
            <a:ext cx="617220" cy="61722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64037" y="593895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Doctor Portal</a:t>
            </a:r>
            <a:endParaRPr lang="en-US" sz="2150" dirty="0"/>
          </a:p>
        </p:txBody>
      </p:sp>
      <p:sp>
        <p:nvSpPr>
          <p:cNvPr id="15" name="Text 9"/>
          <p:cNvSpPr/>
          <p:nvPr/>
        </p:nvSpPr>
        <p:spPr>
          <a:xfrm>
            <a:off x="864037" y="6429970"/>
            <a:ext cx="40950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For doctor appointment confirmation.</a:t>
            </a:r>
            <a:endParaRPr lang="en-US" sz="19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7682" y="5013127"/>
            <a:ext cx="617220" cy="61722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267682" y="593895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API Connectivity</a:t>
            </a:r>
            <a:endParaRPr lang="en-US" sz="2150" dirty="0"/>
          </a:p>
        </p:txBody>
      </p:sp>
      <p:sp>
        <p:nvSpPr>
          <p:cNvPr id="18" name="Text 11"/>
          <p:cNvSpPr/>
          <p:nvPr/>
        </p:nvSpPr>
        <p:spPr>
          <a:xfrm>
            <a:off x="5267682" y="6429970"/>
            <a:ext cx="40950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Dynamic doctor and hospital info.</a:t>
            </a:r>
            <a:endParaRPr lang="en-US" sz="1900" dirty="0"/>
          </a:p>
        </p:txBody>
      </p:sp>
      <p:sp>
        <p:nvSpPr>
          <p:cNvPr id="19" name="Text 12"/>
          <p:cNvSpPr/>
          <p:nvPr/>
        </p:nvSpPr>
        <p:spPr>
          <a:xfrm>
            <a:off x="864037" y="710267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These improvements will transform it into a full-fledged smart healthcare platform.</a:t>
            </a:r>
            <a:endParaRPr lang="en-US" sz="1900" dirty="0"/>
          </a:p>
        </p:txBody>
      </p:sp>
      <p:pic>
        <p:nvPicPr>
          <p:cNvPr id="20" name="Picture 2" descr="Black Screen profilis">
            <a:extLst>
              <a:ext uri="{FF2B5EF4-FFF2-40B4-BE49-F238E27FC236}">
                <a16:creationId xmlns:a16="http://schemas.microsoft.com/office/drawing/2014/main" id="{E21E9F7E-DFB7-A711-5792-317A6C0C4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7785" y="7601562"/>
            <a:ext cx="1962615" cy="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8794" y="845225"/>
            <a:ext cx="7022663" cy="657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Team Member Contributions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828794" y="1976557"/>
            <a:ext cx="12972812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team collaborated effectively to deliver this healthcare application. Each member played a crucial role in its development.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28794" y="2621756"/>
            <a:ext cx="12972812" cy="4762500"/>
          </a:xfrm>
          <a:prstGeom prst="roundRect">
            <a:avLst>
              <a:gd name="adj" fmla="val 745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36414" y="2629376"/>
            <a:ext cx="12957572" cy="6781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73110" y="277903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 Member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555706" y="277903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Key Contribution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836414" y="3307556"/>
            <a:ext cx="12957572" cy="67818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73110" y="345721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Miruthula S.K.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555706" y="345721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Led overall architecture and development.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836414" y="3985736"/>
            <a:ext cx="12957572" cy="6781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73110" y="413539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Rohith S.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555706" y="413539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Designed UI/UX and implemented front-end.</a:t>
            </a:r>
            <a:endParaRPr lang="en-US" sz="1850" dirty="0"/>
          </a:p>
        </p:txBody>
      </p:sp>
      <p:sp>
        <p:nvSpPr>
          <p:cNvPr id="14" name="Shape 12"/>
          <p:cNvSpPr/>
          <p:nvPr/>
        </p:nvSpPr>
        <p:spPr>
          <a:xfrm>
            <a:off x="836414" y="4663916"/>
            <a:ext cx="12957572" cy="67818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73110" y="481357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Yaswanth Sai D. (22BCE1882)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555706" y="481357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Managed database design and backend logic.</a:t>
            </a:r>
            <a:endParaRPr lang="en-US" sz="1850" dirty="0"/>
          </a:p>
        </p:txBody>
      </p:sp>
      <p:sp>
        <p:nvSpPr>
          <p:cNvPr id="17" name="Shape 15"/>
          <p:cNvSpPr/>
          <p:nvPr/>
        </p:nvSpPr>
        <p:spPr>
          <a:xfrm>
            <a:off x="836414" y="5342096"/>
            <a:ext cx="12957572" cy="6781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73110" y="549175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Guduri Dhanush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555706" y="549175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Ensured security and data validation.</a:t>
            </a:r>
            <a:endParaRPr lang="en-US" sz="1850" dirty="0"/>
          </a:p>
        </p:txBody>
      </p:sp>
      <p:sp>
        <p:nvSpPr>
          <p:cNvPr id="20" name="Shape 18"/>
          <p:cNvSpPr/>
          <p:nvPr/>
        </p:nvSpPr>
        <p:spPr>
          <a:xfrm>
            <a:off x="836414" y="6020276"/>
            <a:ext cx="12957572" cy="67818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73110" y="616993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Madhav Aithagani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7555706" y="616993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Handled data management and analytics.</a:t>
            </a:r>
            <a:endParaRPr lang="en-US" sz="1850" dirty="0"/>
          </a:p>
        </p:txBody>
      </p:sp>
      <p:sp>
        <p:nvSpPr>
          <p:cNvPr id="23" name="Shape 21"/>
          <p:cNvSpPr/>
          <p:nvPr/>
        </p:nvSpPr>
        <p:spPr>
          <a:xfrm>
            <a:off x="836414" y="6698456"/>
            <a:ext cx="12957572" cy="6781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073110" y="684811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D. Yaswanth Sai (22BCI0215)</a:t>
            </a:r>
            <a:endParaRPr lang="en-US" sz="1850" dirty="0"/>
          </a:p>
        </p:txBody>
      </p:sp>
      <p:sp>
        <p:nvSpPr>
          <p:cNvPr id="25" name="Text 23"/>
          <p:cNvSpPr/>
          <p:nvPr/>
        </p:nvSpPr>
        <p:spPr>
          <a:xfrm>
            <a:off x="7555706" y="6848118"/>
            <a:ext cx="6001583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Focused on testing and quality assurance.</a:t>
            </a:r>
            <a:endParaRPr lang="en-US" sz="1850" dirty="0"/>
          </a:p>
        </p:txBody>
      </p:sp>
      <p:pic>
        <p:nvPicPr>
          <p:cNvPr id="26" name="Picture 2" descr="Black Screen profilis">
            <a:extLst>
              <a:ext uri="{FF2B5EF4-FFF2-40B4-BE49-F238E27FC236}">
                <a16:creationId xmlns:a16="http://schemas.microsoft.com/office/drawing/2014/main" id="{FB5BE477-1279-72EA-BD43-B3A669F06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7785" y="7601562"/>
            <a:ext cx="1962615" cy="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332744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Thank You!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50699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Your time and attention are greatly appreciated.</a:t>
            </a:r>
            <a:endParaRPr lang="en-US" sz="1900" dirty="0"/>
          </a:p>
        </p:txBody>
      </p:sp>
      <p:pic>
        <p:nvPicPr>
          <p:cNvPr id="4" name="Picture 2" descr="Black Screen profilis">
            <a:extLst>
              <a:ext uri="{FF2B5EF4-FFF2-40B4-BE49-F238E27FC236}">
                <a16:creationId xmlns:a16="http://schemas.microsoft.com/office/drawing/2014/main" id="{DD75E53D-BB96-FA22-CC14-20A63E53A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7785" y="7601562"/>
            <a:ext cx="1962615" cy="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63560"/>
            <a:ext cx="602277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Objective of the Project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1919645"/>
            <a:ext cx="3584496" cy="3363754"/>
          </a:xfrm>
          <a:prstGeom prst="roundRect">
            <a:avLst>
              <a:gd name="adj" fmla="val 11009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27733" y="2196941"/>
            <a:ext cx="3029903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Seamless Healthcare Access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627733" y="3030855"/>
            <a:ext cx="3029903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Offer a unified platform for healthcare services. Users can manage health tasks with ease.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81749" y="1919645"/>
            <a:ext cx="3584615" cy="3363754"/>
          </a:xfrm>
          <a:prstGeom prst="roundRect">
            <a:avLst>
              <a:gd name="adj" fmla="val 11009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59045" y="2196941"/>
            <a:ext cx="303002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Patient Convenience &amp; Control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459045" y="3030855"/>
            <a:ext cx="303002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Empower users to find doctors and book appointments. Order lab tests and review history easily.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530215"/>
            <a:ext cx="7415927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627733" y="5807512"/>
            <a:ext cx="421171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Efficiency &amp; Reduced Wait Times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627733" y="6298525"/>
            <a:ext cx="686133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Promote efficient patient-service interaction. Minimize physical visits and long queues.</a:t>
            </a:r>
            <a:endParaRPr lang="en-US" sz="1900" dirty="0"/>
          </a:p>
        </p:txBody>
      </p:sp>
      <p:pic>
        <p:nvPicPr>
          <p:cNvPr id="1026" name="Picture 2" descr="Black Screen profilis">
            <a:extLst>
              <a:ext uri="{FF2B5EF4-FFF2-40B4-BE49-F238E27FC236}">
                <a16:creationId xmlns:a16="http://schemas.microsoft.com/office/drawing/2014/main" id="{2B53E2E7-43AC-F94D-9658-A1F706FAD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7785" y="7601562"/>
            <a:ext cx="1962615" cy="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0515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App Overview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483406"/>
            <a:ext cx="615005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24x7 HealthCare app provides an intuitive user experience. Users can register or log in to access the dashboard. The home screen offers quick access to main features.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285774"/>
            <a:ext cx="615005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Doctor listings, lab tests, appointments, and orders are easily accessible. Each section uses a dedicated Activity for modularity. The process is streamlined and user-friendly.</a:t>
            </a:r>
            <a:endParaRPr lang="en-US" sz="19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929" y="2538889"/>
            <a:ext cx="6150054" cy="4207907"/>
          </a:xfrm>
          <a:prstGeom prst="rect">
            <a:avLst/>
          </a:prstGeom>
        </p:spPr>
      </p:pic>
      <p:pic>
        <p:nvPicPr>
          <p:cNvPr id="6" name="Picture 2" descr="Black Screen profilis">
            <a:extLst>
              <a:ext uri="{FF2B5EF4-FFF2-40B4-BE49-F238E27FC236}">
                <a16:creationId xmlns:a16="http://schemas.microsoft.com/office/drawing/2014/main" id="{C3A38D6A-F851-E466-24EB-A8CEABF8B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7785" y="7601562"/>
            <a:ext cx="1962615" cy="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6152" y="507683"/>
            <a:ext cx="4102775" cy="512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Technology Stack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646152" y="1389698"/>
            <a:ext cx="415409" cy="415409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246108" y="1424226"/>
            <a:ext cx="3324106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Native Android Development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246108" y="1842730"/>
            <a:ext cx="12738140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Built using standard Android tools.</a:t>
            </a:r>
            <a:endParaRPr lang="en-US" sz="1450" dirty="0"/>
          </a:p>
        </p:txBody>
      </p:sp>
      <p:sp>
        <p:nvSpPr>
          <p:cNvPr id="6" name="Shape 4"/>
          <p:cNvSpPr/>
          <p:nvPr/>
        </p:nvSpPr>
        <p:spPr>
          <a:xfrm>
            <a:off x="646152" y="2507337"/>
            <a:ext cx="415409" cy="415409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246108" y="2541865"/>
            <a:ext cx="2461617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Java for Logic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246108" y="2960370"/>
            <a:ext cx="12738140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Primary language for business logic and backend.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646152" y="3624977"/>
            <a:ext cx="415409" cy="415409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246108" y="3659505"/>
            <a:ext cx="2461617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XML for UI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1246108" y="4078010"/>
            <a:ext cx="12738140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Front-end layouts and components.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646152" y="4742617"/>
            <a:ext cx="415409" cy="415409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246108" y="4777145"/>
            <a:ext cx="2461617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SQLite for Storage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1246108" y="5195649"/>
            <a:ext cx="12738140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Handles local data, enables offline use.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646152" y="5860256"/>
            <a:ext cx="415409" cy="415409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246108" y="5894784"/>
            <a:ext cx="2689741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RecyclerViews for Lists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1246108" y="6313289"/>
            <a:ext cx="12738140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Displays dynamic lists like doctor profiles.</a:t>
            </a:r>
            <a:endParaRPr lang="en-US" sz="1450" dirty="0"/>
          </a:p>
        </p:txBody>
      </p:sp>
      <p:sp>
        <p:nvSpPr>
          <p:cNvPr id="18" name="Shape 16"/>
          <p:cNvSpPr/>
          <p:nvPr/>
        </p:nvSpPr>
        <p:spPr>
          <a:xfrm>
            <a:off x="646152" y="6977896"/>
            <a:ext cx="415409" cy="415409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1246108" y="7012424"/>
            <a:ext cx="2505432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Intents for Navigation</a:t>
            </a:r>
            <a:endParaRPr lang="en-US" sz="1900" dirty="0"/>
          </a:p>
        </p:txBody>
      </p:sp>
      <p:sp>
        <p:nvSpPr>
          <p:cNvPr id="20" name="Text 18"/>
          <p:cNvSpPr/>
          <p:nvPr/>
        </p:nvSpPr>
        <p:spPr>
          <a:xfrm>
            <a:off x="1246108" y="7430929"/>
            <a:ext cx="12738140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Manages transitions between Activities.</a:t>
            </a:r>
            <a:endParaRPr lang="en-US" sz="1450" dirty="0"/>
          </a:p>
        </p:txBody>
      </p:sp>
      <p:pic>
        <p:nvPicPr>
          <p:cNvPr id="21" name="Picture 2" descr="Black Screen profilis">
            <a:extLst>
              <a:ext uri="{FF2B5EF4-FFF2-40B4-BE49-F238E27FC236}">
                <a16:creationId xmlns:a16="http://schemas.microsoft.com/office/drawing/2014/main" id="{3F121CFB-0AD0-9E62-B783-C33FF20D6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7785" y="7601562"/>
            <a:ext cx="1962615" cy="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203" y="678894"/>
            <a:ext cx="5481280" cy="685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Home Dashboard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3203" y="1955959"/>
            <a:ext cx="6151126" cy="1184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Home Dashboard is the app's central control panel. It displays a welcome message with the user's name. Clickable icons provide quick access to key features.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203" y="3361968"/>
            <a:ext cx="6151126" cy="789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Features include doctors, lab tests, and appointments. Easy logout and session handling are also available.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203" y="4397931"/>
            <a:ext cx="3288744" cy="411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Technologies Used: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863203" y="5055513"/>
            <a:ext cx="6151126" cy="394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HomeActivity.java (dashboard logic)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203" y="5536525"/>
            <a:ext cx="6151126" cy="394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activity_home.xml (UI layout)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203" y="6017538"/>
            <a:ext cx="6151126" cy="394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SQLite (fetches user info)</a:t>
            </a:r>
            <a:endParaRPr lang="en-US" sz="19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3792" y="2011442"/>
            <a:ext cx="2630924" cy="5261848"/>
          </a:xfrm>
          <a:prstGeom prst="rect">
            <a:avLst/>
          </a:prstGeom>
        </p:spPr>
      </p:pic>
      <p:pic>
        <p:nvPicPr>
          <p:cNvPr id="10" name="Picture 2" descr="Black Screen profilis">
            <a:extLst>
              <a:ext uri="{FF2B5EF4-FFF2-40B4-BE49-F238E27FC236}">
                <a16:creationId xmlns:a16="http://schemas.microsoft.com/office/drawing/2014/main" id="{D3044311-98FF-76A6-7A3F-B4C8B0293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7785" y="7601562"/>
            <a:ext cx="1962615" cy="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6166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Lab Test Packages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239923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Lab Test Packages section lists available tests. Each card presents the test name, price, and details. Users can add tests to their local SQLite cart.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647242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allows for checkout preparation, even offline. The design uses a deep blue to convey reliability.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684157"/>
            <a:ext cx="3291840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Technologies Used: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864037" y="534245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LabTestActivity.java (listing and carting)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82382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activity_lab_test.xml (list layout)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630519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CustomAdapter.java (binds test data)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4037" y="6786562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SQLite (stores selected packages)</a:t>
            </a:r>
            <a:endParaRPr lang="en-US" sz="19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8228" y="2295406"/>
            <a:ext cx="2121337" cy="4242673"/>
          </a:xfrm>
          <a:prstGeom prst="rect">
            <a:avLst/>
          </a:prstGeom>
        </p:spPr>
      </p:pic>
      <p:pic>
        <p:nvPicPr>
          <p:cNvPr id="11" name="Picture 2" descr="Black Screen profilis">
            <a:extLst>
              <a:ext uri="{FF2B5EF4-FFF2-40B4-BE49-F238E27FC236}">
                <a16:creationId xmlns:a16="http://schemas.microsoft.com/office/drawing/2014/main" id="{979DCFB9-771D-02DD-EC8F-AC5187881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7785" y="7601562"/>
            <a:ext cx="1962615" cy="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9364" y="670203"/>
            <a:ext cx="5416153" cy="676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App Architecture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364" y="1712714"/>
            <a:ext cx="1218605" cy="14623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01689" y="1956435"/>
            <a:ext cx="27080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Modular Activities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801689" y="2441138"/>
            <a:ext cx="597574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Each feature has its own Activity class.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9364" y="3175040"/>
            <a:ext cx="1218605" cy="14623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01689" y="3418761"/>
            <a:ext cx="27080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MVC-like Structure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801689" y="3903464"/>
            <a:ext cx="597574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Separates logic (Java), layout (XML), and data (SQLite).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9364" y="4637365"/>
            <a:ext cx="1218605" cy="14623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01689" y="4881086"/>
            <a:ext cx="27080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Explicit Intents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801689" y="5365790"/>
            <a:ext cx="597574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Ensures smooth screen transitions.</a:t>
            </a:r>
            <a:endParaRPr lang="en-US" sz="19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9364" y="6099691"/>
            <a:ext cx="1218605" cy="146232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801689" y="6343412"/>
            <a:ext cx="27080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SQLite Persistence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7801689" y="6828115"/>
            <a:ext cx="597574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stored for offline access.</a:t>
            </a:r>
            <a:endParaRPr lang="en-US" sz="1900" dirty="0"/>
          </a:p>
        </p:txBody>
      </p:sp>
      <p:pic>
        <p:nvPicPr>
          <p:cNvPr id="16" name="Picture 2" descr="Black Screen profilis">
            <a:extLst>
              <a:ext uri="{FF2B5EF4-FFF2-40B4-BE49-F238E27FC236}">
                <a16:creationId xmlns:a16="http://schemas.microsoft.com/office/drawing/2014/main" id="{6B2ECD15-01A0-8D13-FFD0-BB64ACD89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7785" y="7601562"/>
            <a:ext cx="1962615" cy="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3499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Database Design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213253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SQLite serves as the database engine for this project. Key tables manage user information, appointments, lab cart items, and final orders.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620572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Helper classes handle all database operations. Data validation ensures clean entries during form submissions.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7623929" y="2213253"/>
            <a:ext cx="6150054" cy="4788455"/>
          </a:xfrm>
          <a:prstGeom prst="roundRect">
            <a:avLst>
              <a:gd name="adj" fmla="val 7799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639169" y="2283976"/>
            <a:ext cx="6119574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7885986" y="2439710"/>
            <a:ext cx="25623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Table Name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0949583" y="2439710"/>
            <a:ext cx="25623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Description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7639169" y="2990493"/>
            <a:ext cx="6119574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885986" y="3146227"/>
            <a:ext cx="25623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users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10949583" y="3146227"/>
            <a:ext cx="256234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Username, password, profile data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7639169" y="4092059"/>
            <a:ext cx="6119574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7885986" y="4247793"/>
            <a:ext cx="25623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appointments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10949583" y="4247793"/>
            <a:ext cx="256234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Doctor ID, date, patient ID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639169" y="5193625"/>
            <a:ext cx="6119574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7885986" y="5349359"/>
            <a:ext cx="25623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lab_cart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10949583" y="5349359"/>
            <a:ext cx="25623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Tests added by user</a:t>
            </a:r>
            <a:endParaRPr lang="en-US" sz="1900" dirty="0"/>
          </a:p>
        </p:txBody>
      </p:sp>
      <p:sp>
        <p:nvSpPr>
          <p:cNvPr id="18" name="Shape 16"/>
          <p:cNvSpPr/>
          <p:nvPr/>
        </p:nvSpPr>
        <p:spPr>
          <a:xfrm>
            <a:off x="7639169" y="5900142"/>
            <a:ext cx="6119574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7885986" y="6055876"/>
            <a:ext cx="25623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orders</a:t>
            </a:r>
            <a:endParaRPr lang="en-US" sz="1900" dirty="0"/>
          </a:p>
        </p:txBody>
      </p:sp>
      <p:sp>
        <p:nvSpPr>
          <p:cNvPr id="20" name="Text 18"/>
          <p:cNvSpPr/>
          <p:nvPr/>
        </p:nvSpPr>
        <p:spPr>
          <a:xfrm>
            <a:off x="10949583" y="6055876"/>
            <a:ext cx="256234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Finalized appointments, tests</a:t>
            </a:r>
            <a:endParaRPr lang="en-US" sz="1900" dirty="0"/>
          </a:p>
        </p:txBody>
      </p:sp>
      <p:pic>
        <p:nvPicPr>
          <p:cNvPr id="21" name="Picture 2" descr="Black Screen profilis">
            <a:extLst>
              <a:ext uri="{FF2B5EF4-FFF2-40B4-BE49-F238E27FC236}">
                <a16:creationId xmlns:a16="http://schemas.microsoft.com/office/drawing/2014/main" id="{09F431FA-67E4-58C7-2A91-E4F959C8A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7785" y="7601562"/>
            <a:ext cx="1962615" cy="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2489" y="679609"/>
            <a:ext cx="5476161" cy="684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Challenges Faced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489" y="1856780"/>
            <a:ext cx="616029" cy="6160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2489" y="2780824"/>
            <a:ext cx="3507343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RecyclerView Performance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2489" y="3270885"/>
            <a:ext cx="6298644" cy="78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Optimising multiple RecyclerViews prevented lag. Efficient adapters were crucial.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9148" y="1856780"/>
            <a:ext cx="616029" cy="61602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69148" y="2780824"/>
            <a:ext cx="273808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Persistence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7469148" y="3270885"/>
            <a:ext cx="6298763" cy="78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Persisting data across sessions was vital. SharedPreferences and SQLite handled it.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489" y="4675584"/>
            <a:ext cx="616029" cy="6160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62489" y="5599628"/>
            <a:ext cx="273808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UI Compatibility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862489" y="6089690"/>
            <a:ext cx="6298644" cy="78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UI consistency across diverse devices. Extensive testing ensured broad compatibility.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9148" y="4675584"/>
            <a:ext cx="616029" cy="61602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69148" y="5599628"/>
            <a:ext cx="273808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Smooth Transitions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7469148" y="6089690"/>
            <a:ext cx="6298763" cy="78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Managing activity transitions. Explicit Intents provided seamless navigation.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862489" y="7155537"/>
            <a:ext cx="12905423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Modular components and rigorous testing addressed these issues. Local data persistence was key.</a:t>
            </a:r>
            <a:endParaRPr lang="en-US" sz="1900" dirty="0"/>
          </a:p>
        </p:txBody>
      </p:sp>
      <p:pic>
        <p:nvPicPr>
          <p:cNvPr id="16" name="Picture 2" descr="Black Screen profilis">
            <a:extLst>
              <a:ext uri="{FF2B5EF4-FFF2-40B4-BE49-F238E27FC236}">
                <a16:creationId xmlns:a16="http://schemas.microsoft.com/office/drawing/2014/main" id="{6CE04D2B-C633-785B-361B-7CF0AE952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7785" y="7601562"/>
            <a:ext cx="1962615" cy="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799</Words>
  <Application>Microsoft Office PowerPoint</Application>
  <PresentationFormat>Custom</PresentationFormat>
  <Paragraphs>122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Spline Sans Bold</vt:lpstr>
      <vt:lpstr>Arial</vt:lpstr>
      <vt:lpstr>Barlow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Rohith Selvan</cp:lastModifiedBy>
  <cp:revision>4</cp:revision>
  <dcterms:created xsi:type="dcterms:W3CDTF">2025-06-20T04:49:47Z</dcterms:created>
  <dcterms:modified xsi:type="dcterms:W3CDTF">2025-06-20T04:53:14Z</dcterms:modified>
</cp:coreProperties>
</file>